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59" r:id="rId4"/>
  </p:sldMasterIdLst>
  <p:notesMasterIdLst>
    <p:notesMasterId r:id="rId7"/>
  </p:notesMasterIdLst>
  <p:handoutMasterIdLst>
    <p:handoutMasterId r:id="rId8"/>
  </p:handoutMasterIdLst>
  <p:sldIdLst>
    <p:sldId id="260" r:id="rId5"/>
    <p:sldId id="261" r:id="rId6"/>
  </p:sldIdLst>
  <p:sldSz cx="9906000" cy="13208000"/>
  <p:notesSz cx="6797675" cy="9928225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9FC"/>
    <a:srgbClr val="336ECD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899" autoAdjust="0"/>
  </p:normalViewPr>
  <p:slideViewPr>
    <p:cSldViewPr snapToGrid="0">
      <p:cViewPr varScale="1">
        <p:scale>
          <a:sx n="31" d="100"/>
          <a:sy n="31" d="100"/>
        </p:scale>
        <p:origin x="2010" y="78"/>
      </p:cViewPr>
      <p:guideLst>
        <p:guide orient="horz" pos="4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CDF04D8-5BDB-494E-A70D-1B9AB3E480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0ABFC79-74F7-4D95-89D2-3B778E75AD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A8C08-96EE-47FE-8A5A-80528B999787}" type="datetime1">
              <a:rPr lang="pt-BR" smtClean="0"/>
              <a:pPr/>
              <a:t>11/04/2023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E81BC7-E842-443B-BC59-67EAA46818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9F2ED8E-6179-41BD-ADBE-0AA31D71CC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D010E-3488-4EDC-BF99-F26C0B0430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089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4D407-F3B6-468E-BEFB-1B150A322E13}" type="datetime1">
              <a:rPr lang="pt-BR" noProof="0" smtClean="0"/>
              <a:pPr/>
              <a:t>11/04/2023</a:t>
            </a:fld>
            <a:endParaRPr lang="pt-BR" noProof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29976-2CBF-4990-8F20-325FD5BF326A}" type="slidenum">
              <a:rPr lang="pt-BR" noProof="0" smtClean="0"/>
              <a:pPr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7023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F29976-2CBF-4990-8F20-325FD5BF326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231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F29976-2CBF-4990-8F20-325FD5BF326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39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3219454" y="3783033"/>
            <a:ext cx="5848153" cy="4663560"/>
          </a:xfrm>
        </p:spPr>
        <p:txBody>
          <a:bodyPr rtlCol="0" anchor="b">
            <a:normAutofit/>
          </a:bodyPr>
          <a:lstStyle>
            <a:lvl1pPr algn="r">
              <a:defRPr sz="1645">
                <a:effectLst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3219454" y="8446604"/>
            <a:ext cx="5848153" cy="2706825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617" cap="all">
                <a:solidFill>
                  <a:schemeClr val="tx1"/>
                </a:solidFill>
              </a:defRPr>
            </a:lvl1pPr>
            <a:lvl2pPr marL="156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6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6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3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257711" y="11306302"/>
            <a:ext cx="1300163" cy="727663"/>
          </a:xfrm>
        </p:spPr>
        <p:txBody>
          <a:bodyPr rtlCol="0"/>
          <a:lstStyle/>
          <a:p>
            <a:pPr rtl="0"/>
            <a:fld id="{482AA952-78E3-49A8-B7EF-AF3F561A5F56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19453" y="11306302"/>
            <a:ext cx="3976340" cy="727663"/>
          </a:xfrm>
        </p:spPr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619784" y="11306302"/>
            <a:ext cx="447823" cy="727663"/>
          </a:xfrm>
        </p:spPr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m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57214" y="9115147"/>
            <a:ext cx="8231785" cy="1091496"/>
          </a:xfrm>
        </p:spPr>
        <p:txBody>
          <a:bodyPr rtlCol="0" anchor="b">
            <a:normAutofit/>
          </a:bodyPr>
          <a:lstStyle>
            <a:lvl1pPr algn="l">
              <a:defRPr sz="823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1114432" y="1795179"/>
            <a:ext cx="7117360" cy="6095509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548"/>
            </a:lvl1pPr>
            <a:lvl2pPr marL="156704" indent="0">
              <a:buNone/>
              <a:defRPr sz="548"/>
            </a:lvl2pPr>
            <a:lvl3pPr marL="313409" indent="0">
              <a:buNone/>
              <a:defRPr sz="548"/>
            </a:lvl3pPr>
            <a:lvl4pPr marL="470114" indent="0">
              <a:buNone/>
              <a:defRPr sz="548"/>
            </a:lvl4pPr>
            <a:lvl5pPr marL="626819" indent="0">
              <a:buNone/>
              <a:defRPr sz="548"/>
            </a:lvl5pPr>
            <a:lvl6pPr marL="783524" indent="0">
              <a:buNone/>
              <a:defRPr sz="548"/>
            </a:lvl6pPr>
            <a:lvl7pPr marL="940229" indent="0">
              <a:buNone/>
              <a:defRPr sz="548"/>
            </a:lvl7pPr>
            <a:lvl8pPr marL="1096935" indent="0">
              <a:buNone/>
              <a:defRPr sz="548"/>
            </a:lvl8pPr>
            <a:lvl9pPr marL="1253639" indent="0">
              <a:buNone/>
              <a:defRPr sz="548"/>
            </a:lvl9pPr>
          </a:lstStyle>
          <a:p>
            <a:pPr rt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57214" y="10206644"/>
            <a:ext cx="8231785" cy="950853"/>
          </a:xfrm>
        </p:spPr>
        <p:txBody>
          <a:bodyPr rtlCol="0" anchor="t">
            <a:normAutofit/>
          </a:bodyPr>
          <a:lstStyle>
            <a:lvl1pPr marL="0" indent="0">
              <a:buNone/>
              <a:defRPr sz="480"/>
            </a:lvl1pPr>
            <a:lvl2pPr marL="156704" indent="0">
              <a:buNone/>
              <a:defRPr sz="411"/>
            </a:lvl2pPr>
            <a:lvl3pPr marL="313409" indent="0">
              <a:buNone/>
              <a:defRPr sz="343"/>
            </a:lvl3pPr>
            <a:lvl4pPr marL="470114" indent="0">
              <a:buNone/>
              <a:defRPr sz="308"/>
            </a:lvl4pPr>
            <a:lvl5pPr marL="626819" indent="0">
              <a:buNone/>
              <a:defRPr sz="308"/>
            </a:lvl5pPr>
            <a:lvl6pPr marL="783524" indent="0">
              <a:buNone/>
              <a:defRPr sz="308"/>
            </a:lvl6pPr>
            <a:lvl7pPr marL="940229" indent="0">
              <a:buNone/>
              <a:defRPr sz="308"/>
            </a:lvl7pPr>
            <a:lvl8pPr marL="1096935" indent="0">
              <a:buNone/>
              <a:defRPr sz="308"/>
            </a:lvl8pPr>
            <a:lvl9pPr marL="1253639" indent="0">
              <a:buNone/>
              <a:defRPr sz="308"/>
            </a:lvl9pPr>
          </a:lstStyle>
          <a:p>
            <a:pPr lvl="0" rtl="0"/>
            <a:r>
              <a:rPr lang="pt-BR" noProof="0"/>
              <a:t>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79D442-007D-4C7C-A344-C2F46AF931B7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57214" y="1174051"/>
            <a:ext cx="8231785" cy="6016976"/>
          </a:xfrm>
        </p:spPr>
        <p:txBody>
          <a:bodyPr rtlCol="0" anchor="ctr">
            <a:normAutofit/>
          </a:bodyPr>
          <a:lstStyle>
            <a:lvl1pPr algn="l">
              <a:defRPr sz="1097" b="0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557214" y="8365069"/>
            <a:ext cx="8231785" cy="2788356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686">
                <a:solidFill>
                  <a:schemeClr val="tx1"/>
                </a:solidFill>
              </a:defRPr>
            </a:lvl1pPr>
            <a:lvl2pPr marL="156704" indent="0">
              <a:buNone/>
              <a:defRPr sz="617">
                <a:solidFill>
                  <a:schemeClr val="tx1">
                    <a:tint val="75000"/>
                  </a:schemeClr>
                </a:solidFill>
              </a:defRPr>
            </a:lvl2pPr>
            <a:lvl3pPr marL="313409" indent="0">
              <a:buNone/>
              <a:defRPr sz="548">
                <a:solidFill>
                  <a:schemeClr val="tx1">
                    <a:tint val="75000"/>
                  </a:schemeClr>
                </a:solidFill>
              </a:defRPr>
            </a:lvl3pPr>
            <a:lvl4pPr marL="47011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4pPr>
            <a:lvl5pPr marL="62681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5pPr>
            <a:lvl6pPr marL="78352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6pPr>
            <a:lvl7pPr marL="94022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7pPr>
            <a:lvl8pPr marL="1096935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8pPr>
            <a:lvl9pPr marL="125363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A60544-A725-4647-BD3B-8333943BCC0D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15" name="Caixa de texto 14"/>
          <p:cNvSpPr txBox="1"/>
          <p:nvPr/>
        </p:nvSpPr>
        <p:spPr>
          <a:xfrm>
            <a:off x="8318267" y="5283203"/>
            <a:ext cx="495300" cy="1126235"/>
          </a:xfrm>
          <a:prstGeom prst="rect">
            <a:avLst/>
          </a:prstGeom>
        </p:spPr>
        <p:txBody>
          <a:bodyPr vert="horz" lIns="31343" tIns="15672" rIns="31343" bIns="1567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2742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1" name="Caixa de texto 10"/>
          <p:cNvSpPr txBox="1"/>
          <p:nvPr/>
        </p:nvSpPr>
        <p:spPr>
          <a:xfrm>
            <a:off x="396724" y="1585687"/>
            <a:ext cx="495300" cy="1126235"/>
          </a:xfrm>
          <a:prstGeom prst="rect">
            <a:avLst/>
          </a:prstGeom>
        </p:spPr>
        <p:txBody>
          <a:bodyPr vert="horz" lIns="31343" tIns="15672" rIns="31343" bIns="1567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2742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223" y="1174053"/>
            <a:ext cx="7759699" cy="5283199"/>
          </a:xfrm>
        </p:spPr>
        <p:txBody>
          <a:bodyPr rtlCol="0" anchor="ctr">
            <a:normAutofit/>
          </a:bodyPr>
          <a:lstStyle>
            <a:lvl1pPr algn="l">
              <a:defRPr sz="1097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892029" y="6457249"/>
            <a:ext cx="7588087" cy="733777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156704" indent="0">
              <a:buFontTx/>
              <a:buNone/>
              <a:defRPr/>
            </a:lvl2pPr>
            <a:lvl3pPr marL="313409" indent="0">
              <a:buFontTx/>
              <a:buNone/>
              <a:defRPr/>
            </a:lvl3pPr>
            <a:lvl4pPr marL="470114" indent="0">
              <a:buFontTx/>
              <a:buNone/>
              <a:defRPr/>
            </a:lvl4pPr>
            <a:lvl5pPr marL="626819" indent="0">
              <a:buFontTx/>
              <a:buNone/>
              <a:defRPr/>
            </a:lvl5pPr>
          </a:lstStyle>
          <a:p>
            <a:pPr lvl="0" rtl="0"/>
            <a:r>
              <a:rPr lang="pt-BR" noProof="0"/>
              <a:t>Editar o texto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558567" y="8365069"/>
            <a:ext cx="8248798" cy="2788356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686">
                <a:solidFill>
                  <a:schemeClr val="tx1"/>
                </a:solidFill>
              </a:defRPr>
            </a:lvl1pPr>
            <a:lvl2pPr marL="156704" indent="0">
              <a:buNone/>
              <a:defRPr sz="617">
                <a:solidFill>
                  <a:schemeClr val="tx1">
                    <a:tint val="75000"/>
                  </a:schemeClr>
                </a:solidFill>
              </a:defRPr>
            </a:lvl2pPr>
            <a:lvl3pPr marL="313409" indent="0">
              <a:buNone/>
              <a:defRPr sz="548">
                <a:solidFill>
                  <a:schemeClr val="tx1">
                    <a:tint val="75000"/>
                  </a:schemeClr>
                </a:solidFill>
              </a:defRPr>
            </a:lvl3pPr>
            <a:lvl4pPr marL="47011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4pPr>
            <a:lvl5pPr marL="62681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5pPr>
            <a:lvl6pPr marL="78352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6pPr>
            <a:lvl7pPr marL="94022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7pPr>
            <a:lvl8pPr marL="1096935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8pPr>
            <a:lvl9pPr marL="125363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E6011-B973-455F-B737-5A306F09972D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57221" y="6372081"/>
            <a:ext cx="8231783" cy="2828800"/>
          </a:xfrm>
        </p:spPr>
        <p:txBody>
          <a:bodyPr rtlCol="0" anchor="b">
            <a:normAutofit/>
          </a:bodyPr>
          <a:lstStyle>
            <a:lvl1pPr algn="l">
              <a:defRPr sz="1097" b="0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557221" y="9200881"/>
            <a:ext cx="8231783" cy="16570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686">
                <a:solidFill>
                  <a:schemeClr val="tx1"/>
                </a:solidFill>
              </a:defRPr>
            </a:lvl1pPr>
            <a:lvl2pPr marL="156704" indent="0">
              <a:buNone/>
              <a:defRPr sz="617">
                <a:solidFill>
                  <a:schemeClr val="tx1">
                    <a:tint val="75000"/>
                  </a:schemeClr>
                </a:solidFill>
              </a:defRPr>
            </a:lvl2pPr>
            <a:lvl3pPr marL="313409" indent="0">
              <a:buNone/>
              <a:defRPr sz="548">
                <a:solidFill>
                  <a:schemeClr val="tx1">
                    <a:tint val="75000"/>
                  </a:schemeClr>
                </a:solidFill>
              </a:defRPr>
            </a:lvl3pPr>
            <a:lvl4pPr marL="47011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4pPr>
            <a:lvl5pPr marL="62681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5pPr>
            <a:lvl6pPr marL="78352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6pPr>
            <a:lvl7pPr marL="94022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7pPr>
            <a:lvl8pPr marL="1096935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8pPr>
            <a:lvl9pPr marL="125363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07206D-E90E-4A3B-BB25-967A18C0D00A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visita da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13" name="Caixa de texto 12"/>
          <p:cNvSpPr txBox="1"/>
          <p:nvPr/>
        </p:nvSpPr>
        <p:spPr>
          <a:xfrm>
            <a:off x="8318267" y="5283203"/>
            <a:ext cx="495300" cy="1126235"/>
          </a:xfrm>
          <a:prstGeom prst="rect">
            <a:avLst/>
          </a:prstGeom>
        </p:spPr>
        <p:txBody>
          <a:bodyPr vert="horz" lIns="31343" tIns="15672" rIns="31343" bIns="1567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2742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4" name="Caixa de texto 13"/>
          <p:cNvSpPr txBox="1"/>
          <p:nvPr/>
        </p:nvSpPr>
        <p:spPr>
          <a:xfrm>
            <a:off x="396724" y="1585687"/>
            <a:ext cx="495300" cy="1126235"/>
          </a:xfrm>
          <a:prstGeom prst="rect">
            <a:avLst/>
          </a:prstGeom>
        </p:spPr>
        <p:txBody>
          <a:bodyPr vert="horz" lIns="31343" tIns="15672" rIns="31343" bIns="1567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2742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806223" y="1174053"/>
            <a:ext cx="7759699" cy="5283199"/>
          </a:xfrm>
        </p:spPr>
        <p:txBody>
          <a:bodyPr rtlCol="0" anchor="ctr">
            <a:normAutofit/>
          </a:bodyPr>
          <a:lstStyle>
            <a:lvl1pPr algn="l">
              <a:defRPr sz="1097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557216" y="7484535"/>
            <a:ext cx="8235042" cy="171214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2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pt-BR" noProof="0"/>
              <a:t>Editar o texto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557216" y="9196683"/>
            <a:ext cx="8235042" cy="195674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617">
                <a:solidFill>
                  <a:schemeClr val="tx1"/>
                </a:solidFill>
              </a:defRPr>
            </a:lvl1pPr>
            <a:lvl2pPr marL="156704" indent="0">
              <a:buNone/>
              <a:defRPr sz="617">
                <a:solidFill>
                  <a:schemeClr val="tx1">
                    <a:tint val="75000"/>
                  </a:schemeClr>
                </a:solidFill>
              </a:defRPr>
            </a:lvl2pPr>
            <a:lvl3pPr marL="313409" indent="0">
              <a:buNone/>
              <a:defRPr sz="548">
                <a:solidFill>
                  <a:schemeClr val="tx1">
                    <a:tint val="75000"/>
                  </a:schemeClr>
                </a:solidFill>
              </a:defRPr>
            </a:lvl3pPr>
            <a:lvl4pPr marL="47011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4pPr>
            <a:lvl5pPr marL="62681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5pPr>
            <a:lvl6pPr marL="78352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6pPr>
            <a:lvl7pPr marL="94022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7pPr>
            <a:lvl8pPr marL="1096935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8pPr>
            <a:lvl9pPr marL="125363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FCB268-DD22-4FF8-87CC-51E24471705E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214" y="1174053"/>
            <a:ext cx="8231785" cy="528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6750758"/>
            <a:ext cx="8231785" cy="161431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96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pt-BR" noProof="0"/>
              <a:t>Editar o texto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557214" y="8365069"/>
            <a:ext cx="8231785" cy="27883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617">
                <a:solidFill>
                  <a:schemeClr val="tx1"/>
                </a:solidFill>
              </a:defRPr>
            </a:lvl1pPr>
            <a:lvl2pPr marL="156704" indent="0">
              <a:buNone/>
              <a:defRPr sz="617">
                <a:solidFill>
                  <a:schemeClr val="tx1">
                    <a:tint val="75000"/>
                  </a:schemeClr>
                </a:solidFill>
              </a:defRPr>
            </a:lvl2pPr>
            <a:lvl3pPr marL="313409" indent="0">
              <a:buNone/>
              <a:defRPr sz="548">
                <a:solidFill>
                  <a:schemeClr val="tx1">
                    <a:tint val="75000"/>
                  </a:schemeClr>
                </a:solidFill>
              </a:defRPr>
            </a:lvl3pPr>
            <a:lvl4pPr marL="47011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4pPr>
            <a:lvl5pPr marL="62681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5pPr>
            <a:lvl6pPr marL="78352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6pPr>
            <a:lvl7pPr marL="94022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7pPr>
            <a:lvl8pPr marL="1096935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8pPr>
            <a:lvl9pPr marL="125363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B65C57-BF67-4BB7-B1FA-744177A164AA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247678-7103-40C0-9ED3-C6ED434BE61B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8" name="Título 1"/>
          <p:cNvSpPr>
            <a:spLocks noGrp="1"/>
          </p:cNvSpPr>
          <p:nvPr>
            <p:ph type="title" hasCustomPrompt="1"/>
          </p:nvPr>
        </p:nvSpPr>
        <p:spPr>
          <a:xfrm>
            <a:off x="557221" y="1174053"/>
            <a:ext cx="8231783" cy="2804663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7035173" y="1174051"/>
            <a:ext cx="1753824" cy="9979380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557219" y="1174049"/>
            <a:ext cx="6363594" cy="9979377"/>
          </a:xfrm>
        </p:spPr>
        <p:txBody>
          <a:bodyPr vert="eaVert" rtlCol="0" anchor="t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D312E9-172A-448E-89AA-331079933898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B572BC-BBA8-4C2B-8330-A821983DCFE7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57214" y="6372081"/>
            <a:ext cx="8231785" cy="2828800"/>
          </a:xfrm>
        </p:spPr>
        <p:txBody>
          <a:bodyPr rtlCol="0" anchor="b"/>
          <a:lstStyle>
            <a:lvl1pPr algn="l">
              <a:defRPr sz="1371" b="0" cap="all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557214" y="9200881"/>
            <a:ext cx="8231785" cy="16570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686" cap="all">
                <a:solidFill>
                  <a:schemeClr val="tx1"/>
                </a:solidFill>
              </a:defRPr>
            </a:lvl1pPr>
            <a:lvl2pPr marL="156704" indent="0">
              <a:buNone/>
              <a:defRPr sz="617">
                <a:solidFill>
                  <a:schemeClr val="tx1">
                    <a:tint val="75000"/>
                  </a:schemeClr>
                </a:solidFill>
              </a:defRPr>
            </a:lvl2pPr>
            <a:lvl3pPr marL="313409" indent="0">
              <a:buNone/>
              <a:defRPr sz="548">
                <a:solidFill>
                  <a:schemeClr val="tx1">
                    <a:tint val="75000"/>
                  </a:schemeClr>
                </a:solidFill>
              </a:defRPr>
            </a:lvl3pPr>
            <a:lvl4pPr marL="47011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4pPr>
            <a:lvl5pPr marL="62681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5pPr>
            <a:lvl6pPr marL="78352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6pPr>
            <a:lvl7pPr marL="94022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7pPr>
            <a:lvl8pPr marL="1096935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8pPr>
            <a:lvl9pPr marL="1253639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12D6FB-6598-4114-8DF0-6C6B9F0E32CC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557218" y="4125465"/>
            <a:ext cx="4058708" cy="7027961"/>
          </a:xfrm>
        </p:spPr>
        <p:txBody>
          <a:bodyPr rtlCol="0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730291" y="4125467"/>
            <a:ext cx="4058707" cy="7027960"/>
          </a:xfrm>
        </p:spPr>
        <p:txBody>
          <a:bodyPr rtlCol="0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E773A7-F53C-41D6-AEE0-1E14FD50D7C1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91112" y="4272219"/>
            <a:ext cx="3826106" cy="1109837"/>
          </a:xfrm>
        </p:spPr>
        <p:txBody>
          <a:bodyPr rtlCol="0" anchor="b">
            <a:noAutofit/>
          </a:bodyPr>
          <a:lstStyle>
            <a:lvl1pPr marL="0" indent="0">
              <a:buNone/>
              <a:defRPr sz="960" b="0"/>
            </a:lvl1pPr>
            <a:lvl2pPr marL="156704" indent="0">
              <a:buNone/>
              <a:defRPr sz="686" b="1"/>
            </a:lvl2pPr>
            <a:lvl3pPr marL="313409" indent="0">
              <a:buNone/>
              <a:defRPr sz="617" b="1"/>
            </a:lvl3pPr>
            <a:lvl4pPr marL="470114" indent="0">
              <a:buNone/>
              <a:defRPr sz="548" b="1"/>
            </a:lvl4pPr>
            <a:lvl5pPr marL="626819" indent="0">
              <a:buNone/>
              <a:defRPr sz="548" b="1"/>
            </a:lvl5pPr>
            <a:lvl6pPr marL="783524" indent="0">
              <a:buNone/>
              <a:defRPr sz="548" b="1"/>
            </a:lvl6pPr>
            <a:lvl7pPr marL="940229" indent="0">
              <a:buNone/>
              <a:defRPr sz="548" b="1"/>
            </a:lvl7pPr>
            <a:lvl8pPr marL="1096935" indent="0">
              <a:buNone/>
              <a:defRPr sz="548" b="1"/>
            </a:lvl8pPr>
            <a:lvl9pPr marL="1253639" indent="0">
              <a:buNone/>
              <a:defRPr sz="548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57219" y="5527801"/>
            <a:ext cx="4060000" cy="5625625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953003" y="4288526"/>
            <a:ext cx="3837285" cy="1109837"/>
          </a:xfrm>
        </p:spPr>
        <p:txBody>
          <a:bodyPr rtlCol="0" anchor="b">
            <a:noAutofit/>
          </a:bodyPr>
          <a:lstStyle>
            <a:lvl1pPr marL="0" indent="0">
              <a:buNone/>
              <a:defRPr sz="960" b="0"/>
            </a:lvl1pPr>
            <a:lvl2pPr marL="156704" indent="0">
              <a:buNone/>
              <a:defRPr sz="686" b="1"/>
            </a:lvl2pPr>
            <a:lvl3pPr marL="313409" indent="0">
              <a:buNone/>
              <a:defRPr sz="617" b="1"/>
            </a:lvl3pPr>
            <a:lvl4pPr marL="470114" indent="0">
              <a:buNone/>
              <a:defRPr sz="548" b="1"/>
            </a:lvl4pPr>
            <a:lvl5pPr marL="626819" indent="0">
              <a:buNone/>
              <a:defRPr sz="548" b="1"/>
            </a:lvl5pPr>
            <a:lvl6pPr marL="783524" indent="0">
              <a:buNone/>
              <a:defRPr sz="548" b="1"/>
            </a:lvl6pPr>
            <a:lvl7pPr marL="940229" indent="0">
              <a:buNone/>
              <a:defRPr sz="548" b="1"/>
            </a:lvl7pPr>
            <a:lvl8pPr marL="1096935" indent="0">
              <a:buNone/>
              <a:defRPr sz="548" b="1"/>
            </a:lvl8pPr>
            <a:lvl9pPr marL="1253639" indent="0">
              <a:buNone/>
              <a:defRPr sz="548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731584" y="5527801"/>
            <a:ext cx="4058708" cy="5625625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966EDD-3BFD-492A-A95F-F308F1B5B901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6F0F3E-8DB7-4F38-8F56-C2F835BA1CCE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68FF54-61E6-492E-9B64-EBFBA32832D5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57213" y="3995012"/>
            <a:ext cx="2990720" cy="2641600"/>
          </a:xfrm>
        </p:spPr>
        <p:txBody>
          <a:bodyPr rtlCol="0" anchor="b">
            <a:normAutofit/>
          </a:bodyPr>
          <a:lstStyle>
            <a:lvl1pPr algn="l">
              <a:defRPr sz="823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776671" y="1174049"/>
            <a:ext cx="5012333" cy="9979377"/>
          </a:xfrm>
        </p:spPr>
        <p:txBody>
          <a:bodyPr rtlCol="0" anchor="ctr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57213" y="6636612"/>
            <a:ext cx="2990720" cy="3522133"/>
          </a:xfrm>
        </p:spPr>
        <p:txBody>
          <a:bodyPr rtlCol="0" anchor="t">
            <a:normAutofit/>
          </a:bodyPr>
          <a:lstStyle>
            <a:lvl1pPr marL="0" indent="0">
              <a:buNone/>
              <a:defRPr sz="548"/>
            </a:lvl1pPr>
            <a:lvl2pPr marL="156704" indent="0">
              <a:buNone/>
              <a:defRPr sz="411"/>
            </a:lvl2pPr>
            <a:lvl3pPr marL="313409" indent="0">
              <a:buNone/>
              <a:defRPr sz="343"/>
            </a:lvl3pPr>
            <a:lvl4pPr marL="470114" indent="0">
              <a:buNone/>
              <a:defRPr sz="308"/>
            </a:lvl4pPr>
            <a:lvl5pPr marL="626819" indent="0">
              <a:buNone/>
              <a:defRPr sz="308"/>
            </a:lvl5pPr>
            <a:lvl6pPr marL="783524" indent="0">
              <a:buNone/>
              <a:defRPr sz="308"/>
            </a:lvl6pPr>
            <a:lvl7pPr marL="940229" indent="0">
              <a:buNone/>
              <a:defRPr sz="308"/>
            </a:lvl7pPr>
            <a:lvl8pPr marL="1096935" indent="0">
              <a:buNone/>
              <a:defRPr sz="308"/>
            </a:lvl8pPr>
            <a:lvl9pPr marL="1253639" indent="0">
              <a:buNone/>
              <a:defRPr sz="308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15F18E-F557-45F9-8D8D-E67CF1D720C1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903420" cy="132045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57219" y="3081867"/>
            <a:ext cx="5008780" cy="2641600"/>
          </a:xfrm>
        </p:spPr>
        <p:txBody>
          <a:bodyPr rtlCol="0" anchor="b">
            <a:normAutofit/>
          </a:bodyPr>
          <a:lstStyle>
            <a:lvl1pPr algn="l">
              <a:defRPr sz="96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4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6123205" y="1761067"/>
            <a:ext cx="2665792" cy="8805333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548"/>
            </a:lvl1pPr>
            <a:lvl2pPr marL="156704" indent="0">
              <a:buNone/>
              <a:defRPr sz="548"/>
            </a:lvl2pPr>
            <a:lvl3pPr marL="313409" indent="0">
              <a:buNone/>
              <a:defRPr sz="548"/>
            </a:lvl3pPr>
            <a:lvl4pPr marL="470114" indent="0">
              <a:buNone/>
              <a:defRPr sz="548"/>
            </a:lvl4pPr>
            <a:lvl5pPr marL="626819" indent="0">
              <a:buNone/>
              <a:defRPr sz="548"/>
            </a:lvl5pPr>
            <a:lvl6pPr marL="783524" indent="0">
              <a:buNone/>
              <a:defRPr sz="548"/>
            </a:lvl6pPr>
            <a:lvl7pPr marL="940229" indent="0">
              <a:buNone/>
              <a:defRPr sz="548"/>
            </a:lvl7pPr>
            <a:lvl8pPr marL="1096935" indent="0">
              <a:buNone/>
              <a:defRPr sz="548"/>
            </a:lvl8pPr>
            <a:lvl9pPr marL="1253639" indent="0">
              <a:buNone/>
              <a:defRPr sz="548"/>
            </a:lvl9pPr>
          </a:lstStyle>
          <a:p>
            <a:pPr rt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57219" y="5723467"/>
            <a:ext cx="5008780" cy="3522133"/>
          </a:xfrm>
        </p:spPr>
        <p:txBody>
          <a:bodyPr rtlCol="0" anchor="t">
            <a:normAutofit/>
          </a:bodyPr>
          <a:lstStyle>
            <a:lvl1pPr marL="0" indent="0">
              <a:buNone/>
              <a:defRPr sz="617"/>
            </a:lvl1pPr>
            <a:lvl2pPr marL="156704" indent="0">
              <a:buNone/>
              <a:defRPr sz="411"/>
            </a:lvl2pPr>
            <a:lvl3pPr marL="313409" indent="0">
              <a:buNone/>
              <a:defRPr sz="343"/>
            </a:lvl3pPr>
            <a:lvl4pPr marL="470114" indent="0">
              <a:buNone/>
              <a:defRPr sz="308"/>
            </a:lvl4pPr>
            <a:lvl5pPr marL="626819" indent="0">
              <a:buNone/>
              <a:defRPr sz="308"/>
            </a:lvl5pPr>
            <a:lvl6pPr marL="783524" indent="0">
              <a:buNone/>
              <a:defRPr sz="308"/>
            </a:lvl6pPr>
            <a:lvl7pPr marL="940229" indent="0">
              <a:buNone/>
              <a:defRPr sz="308"/>
            </a:lvl7pPr>
            <a:lvl8pPr marL="1096935" indent="0">
              <a:buNone/>
              <a:defRPr sz="308"/>
            </a:lvl8pPr>
            <a:lvl9pPr marL="1253639" indent="0">
              <a:buNone/>
              <a:defRPr sz="308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7B906E-3457-4698-AE3F-8FCEFDDA2010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57221" y="1174053"/>
            <a:ext cx="8231783" cy="28046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57221" y="4125467"/>
            <a:ext cx="8231783" cy="702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979106" y="11306302"/>
            <a:ext cx="1300163" cy="727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683EC0E4-C5F6-4AFC-9FC6-A7184710B2FB}" type="datetime1">
              <a:rPr lang="pt-BR" noProof="0" smtClean="0"/>
              <a:pPr rtl="0"/>
              <a:t>11/04/2023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57213" y="11306302"/>
            <a:ext cx="6359973" cy="727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341179" y="11306302"/>
            <a:ext cx="447823" cy="727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7966EA62-41C5-4F9A-A915-5B0BC739C92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hf sldNum="0" hdr="0" ftr="0" dt="0"/>
  <p:txStyles>
    <p:titleStyle>
      <a:lvl1pPr algn="l" defTabSz="156704" rtl="0" eaLnBrk="1" latinLnBrk="0" hangingPunct="1">
        <a:spcBef>
          <a:spcPct val="0"/>
        </a:spcBef>
        <a:buNone/>
        <a:defRPr sz="1234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97940" indent="-97940" algn="l" defTabSz="156704" rtl="0" eaLnBrk="1" latinLnBrk="0" hangingPunct="1">
        <a:spcBef>
          <a:spcPts val="0"/>
        </a:spcBef>
        <a:spcAft>
          <a:spcPts val="343"/>
        </a:spcAft>
        <a:buClr>
          <a:schemeClr val="tx1"/>
        </a:buClr>
        <a:buSzPct val="100000"/>
        <a:buFont typeface="Arial"/>
        <a:buChar char="•"/>
        <a:defRPr sz="61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54645" indent="-97940" algn="l" defTabSz="156704" rtl="0" eaLnBrk="1" latinLnBrk="0" hangingPunct="1">
        <a:spcBef>
          <a:spcPts val="0"/>
        </a:spcBef>
        <a:spcAft>
          <a:spcPts val="343"/>
        </a:spcAft>
        <a:buClr>
          <a:schemeClr val="tx1"/>
        </a:buClr>
        <a:buSzPct val="100000"/>
        <a:buFont typeface="Arial"/>
        <a:buChar char="•"/>
        <a:defRPr sz="54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411350" indent="-97940" algn="l" defTabSz="156704" rtl="0" eaLnBrk="1" latinLnBrk="0" hangingPunct="1">
        <a:spcBef>
          <a:spcPts val="0"/>
        </a:spcBef>
        <a:spcAft>
          <a:spcPts val="343"/>
        </a:spcAft>
        <a:buClr>
          <a:schemeClr val="tx1"/>
        </a:buClr>
        <a:buSzPct val="100000"/>
        <a:buFont typeface="Arial"/>
        <a:buChar char="•"/>
        <a:defRPr sz="4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528879" indent="-58764" algn="l" defTabSz="156704" rtl="0" eaLnBrk="1" latinLnBrk="0" hangingPunct="1">
        <a:spcBef>
          <a:spcPts val="0"/>
        </a:spcBef>
        <a:spcAft>
          <a:spcPts val="343"/>
        </a:spcAft>
        <a:buClr>
          <a:schemeClr val="tx1"/>
        </a:buClr>
        <a:buSzPct val="100000"/>
        <a:buFont typeface="Arial"/>
        <a:buChar char="•"/>
        <a:defRPr sz="41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685583" indent="-58764" algn="l" defTabSz="156704" rtl="0" eaLnBrk="1" latinLnBrk="0" hangingPunct="1">
        <a:spcBef>
          <a:spcPts val="0"/>
        </a:spcBef>
        <a:spcAft>
          <a:spcPts val="343"/>
        </a:spcAft>
        <a:buClr>
          <a:schemeClr val="tx1"/>
        </a:buClr>
        <a:buSzPct val="100000"/>
        <a:buFont typeface="Arial"/>
        <a:buChar char="•"/>
        <a:defRPr sz="41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861878" indent="-78353" algn="l" defTabSz="156704" rtl="0" eaLnBrk="1" latinLnBrk="0" hangingPunct="1">
        <a:spcBef>
          <a:spcPts val="0"/>
        </a:spcBef>
        <a:spcAft>
          <a:spcPts val="343"/>
        </a:spcAft>
        <a:buClr>
          <a:schemeClr val="tx1"/>
        </a:buClr>
        <a:buSzPct val="100000"/>
        <a:buFont typeface="Arial"/>
        <a:buChar char="•"/>
        <a:defRPr sz="41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018581" indent="-78353" algn="l" defTabSz="156704" rtl="0" eaLnBrk="1" latinLnBrk="0" hangingPunct="1">
        <a:spcBef>
          <a:spcPts val="0"/>
        </a:spcBef>
        <a:spcAft>
          <a:spcPts val="343"/>
        </a:spcAft>
        <a:buClr>
          <a:schemeClr val="tx1"/>
        </a:buClr>
        <a:buSzPct val="100000"/>
        <a:buFont typeface="Arial"/>
        <a:buChar char="•"/>
        <a:defRPr sz="41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175287" indent="-78353" algn="l" defTabSz="156704" rtl="0" eaLnBrk="1" latinLnBrk="0" hangingPunct="1">
        <a:spcBef>
          <a:spcPts val="0"/>
        </a:spcBef>
        <a:spcAft>
          <a:spcPts val="343"/>
        </a:spcAft>
        <a:buClr>
          <a:schemeClr val="tx1"/>
        </a:buClr>
        <a:buSzPct val="100000"/>
        <a:buFont typeface="Arial"/>
        <a:buChar char="•"/>
        <a:defRPr sz="41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331991" indent="-78353" algn="l" defTabSz="156704" rtl="0" eaLnBrk="1" latinLnBrk="0" hangingPunct="1">
        <a:spcBef>
          <a:spcPts val="0"/>
        </a:spcBef>
        <a:spcAft>
          <a:spcPts val="343"/>
        </a:spcAft>
        <a:buClr>
          <a:schemeClr val="tx1"/>
        </a:buClr>
        <a:buSzPct val="100000"/>
        <a:buFont typeface="Arial"/>
        <a:buChar char="•"/>
        <a:defRPr sz="41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04" rtl="0" eaLnBrk="1" latinLnBrk="0" hangingPunct="1">
        <a:defRPr sz="617" kern="1200">
          <a:solidFill>
            <a:schemeClr val="tx1"/>
          </a:solidFill>
          <a:latin typeface="+mn-lt"/>
          <a:ea typeface="+mn-ea"/>
          <a:cs typeface="+mn-cs"/>
        </a:defRPr>
      </a:lvl1pPr>
      <a:lvl2pPr marL="156704" algn="l" defTabSz="156704" rtl="0" eaLnBrk="1" latinLnBrk="0" hangingPunct="1">
        <a:defRPr sz="617" kern="1200">
          <a:solidFill>
            <a:schemeClr val="tx1"/>
          </a:solidFill>
          <a:latin typeface="+mn-lt"/>
          <a:ea typeface="+mn-ea"/>
          <a:cs typeface="+mn-cs"/>
        </a:defRPr>
      </a:lvl2pPr>
      <a:lvl3pPr marL="313409" algn="l" defTabSz="156704" rtl="0" eaLnBrk="1" latinLnBrk="0" hangingPunct="1">
        <a:defRPr sz="617" kern="1200">
          <a:solidFill>
            <a:schemeClr val="tx1"/>
          </a:solidFill>
          <a:latin typeface="+mn-lt"/>
          <a:ea typeface="+mn-ea"/>
          <a:cs typeface="+mn-cs"/>
        </a:defRPr>
      </a:lvl3pPr>
      <a:lvl4pPr marL="470114" algn="l" defTabSz="156704" rtl="0" eaLnBrk="1" latinLnBrk="0" hangingPunct="1">
        <a:defRPr sz="617" kern="1200">
          <a:solidFill>
            <a:schemeClr val="tx1"/>
          </a:solidFill>
          <a:latin typeface="+mn-lt"/>
          <a:ea typeface="+mn-ea"/>
          <a:cs typeface="+mn-cs"/>
        </a:defRPr>
      </a:lvl4pPr>
      <a:lvl5pPr marL="626819" algn="l" defTabSz="156704" rtl="0" eaLnBrk="1" latinLnBrk="0" hangingPunct="1">
        <a:defRPr sz="617" kern="1200">
          <a:solidFill>
            <a:schemeClr val="tx1"/>
          </a:solidFill>
          <a:latin typeface="+mn-lt"/>
          <a:ea typeface="+mn-ea"/>
          <a:cs typeface="+mn-cs"/>
        </a:defRPr>
      </a:lvl5pPr>
      <a:lvl6pPr marL="783524" algn="l" defTabSz="156704" rtl="0" eaLnBrk="1" latinLnBrk="0" hangingPunct="1">
        <a:defRPr sz="617" kern="1200">
          <a:solidFill>
            <a:schemeClr val="tx1"/>
          </a:solidFill>
          <a:latin typeface="+mn-lt"/>
          <a:ea typeface="+mn-ea"/>
          <a:cs typeface="+mn-cs"/>
        </a:defRPr>
      </a:lvl6pPr>
      <a:lvl7pPr marL="940229" algn="l" defTabSz="156704" rtl="0" eaLnBrk="1" latinLnBrk="0" hangingPunct="1">
        <a:defRPr sz="617" kern="1200">
          <a:solidFill>
            <a:schemeClr val="tx1"/>
          </a:solidFill>
          <a:latin typeface="+mn-lt"/>
          <a:ea typeface="+mn-ea"/>
          <a:cs typeface="+mn-cs"/>
        </a:defRPr>
      </a:lvl7pPr>
      <a:lvl8pPr marL="1096935" algn="l" defTabSz="156704" rtl="0" eaLnBrk="1" latinLnBrk="0" hangingPunct="1">
        <a:defRPr sz="617" kern="1200">
          <a:solidFill>
            <a:schemeClr val="tx1"/>
          </a:solidFill>
          <a:latin typeface="+mn-lt"/>
          <a:ea typeface="+mn-ea"/>
          <a:cs typeface="+mn-cs"/>
        </a:defRPr>
      </a:lvl8pPr>
      <a:lvl9pPr marL="1253639" algn="l" defTabSz="156704" rtl="0" eaLnBrk="1" latinLnBrk="0" hangingPunct="1">
        <a:defRPr sz="6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Imagem 132" descr="Sombra de fundo">
            <a:extLst>
              <a:ext uri="{FF2B5EF4-FFF2-40B4-BE49-F238E27FC236}">
                <a16:creationId xmlns:a16="http://schemas.microsoft.com/office/drawing/2014/main" id="{4DE6FB9F-89C3-4149-9C4B-8BA9F5CDA2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2841489" y="7762463"/>
            <a:ext cx="4179094" cy="45719"/>
          </a:xfrm>
          <a:prstGeom prst="rect">
            <a:avLst/>
          </a:prstGeom>
        </p:spPr>
      </p:pic>
      <p:pic>
        <p:nvPicPr>
          <p:cNvPr id="118" name="Imagem 117" descr="Próximo da sombra da base">
            <a:extLst>
              <a:ext uri="{FF2B5EF4-FFF2-40B4-BE49-F238E27FC236}">
                <a16:creationId xmlns:a16="http://schemas.microsoft.com/office/drawing/2014/main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93860" y="7228556"/>
            <a:ext cx="1136192" cy="326492"/>
          </a:xfrm>
          <a:prstGeom prst="rect">
            <a:avLst/>
          </a:prstGeom>
        </p:spPr>
      </p:pic>
      <p:pic>
        <p:nvPicPr>
          <p:cNvPr id="16" name="Imagem 15" descr="Próximo da sombra da base">
            <a:extLst>
              <a:ext uri="{FF2B5EF4-FFF2-40B4-BE49-F238E27FC236}">
                <a16:creationId xmlns:a16="http://schemas.microsoft.com/office/drawing/2014/main" id="{0A57B658-F220-4FEC-8A15-072CE739D0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94391" y="7228556"/>
            <a:ext cx="1136192" cy="326492"/>
          </a:xfrm>
          <a:prstGeom prst="rect">
            <a:avLst/>
          </a:prstGeom>
        </p:spPr>
      </p:pic>
      <p:sp>
        <p:nvSpPr>
          <p:cNvPr id="55" name="Retângulo Arredondado 54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1780436" y="7456463"/>
            <a:ext cx="2772000" cy="612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Diretoria Administrativa Financeira</a:t>
            </a:r>
          </a:p>
        </p:txBody>
      </p:sp>
      <p:sp>
        <p:nvSpPr>
          <p:cNvPr id="4" name="Título 3" descr="elemento decorativo"/>
          <p:cNvSpPr>
            <a:spLocks noGrp="1"/>
          </p:cNvSpPr>
          <p:nvPr>
            <p:ph type="title"/>
          </p:nvPr>
        </p:nvSpPr>
        <p:spPr>
          <a:xfrm>
            <a:off x="2882025" y="908274"/>
            <a:ext cx="3951718" cy="584430"/>
          </a:xfrm>
        </p:spPr>
        <p:txBody>
          <a:bodyPr rtlCol="0" anchor="ctr" anchorCtr="1">
            <a:noAutofit/>
          </a:bodyPr>
          <a:lstStyle/>
          <a:p>
            <a:pPr algn="ctr" rtl="0"/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ESTRUTURA ORGANIZACIONAL DO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IPREV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Mariana</a:t>
            </a:r>
          </a:p>
        </p:txBody>
      </p:sp>
      <p:sp>
        <p:nvSpPr>
          <p:cNvPr id="77" name="Retângulo Arredondado 76" descr="elemento decorativo">
            <a:extLst>
              <a:ext uri="{FF2B5EF4-FFF2-40B4-BE49-F238E27FC236}">
                <a16:creationId xmlns:a16="http://schemas.microsoft.com/office/drawing/2014/main" id="{4F529341-8FA5-47B2-9E15-194CDF1D9DDA}"/>
              </a:ext>
            </a:extLst>
          </p:cNvPr>
          <p:cNvSpPr/>
          <p:nvPr/>
        </p:nvSpPr>
        <p:spPr>
          <a:xfrm>
            <a:off x="3879559" y="11110229"/>
            <a:ext cx="195803" cy="180629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  <a:scene3d>
            <a:camera prst="orthographicFront"/>
            <a:lightRig rig="brightRoom" dir="t"/>
          </a:scene3d>
          <a:sp3d extrusionH="1270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36" tIns="1959" rIns="7836" bIns="1959" numCol="1" spcCol="1270" rtlCol="0" anchor="ctr" anchorCtr="0">
            <a:noAutofit/>
            <a:flatTx/>
          </a:bodyPr>
          <a:lstStyle/>
          <a:p>
            <a:pPr algn="ctr" defTabSz="137117">
              <a:spcBef>
                <a:spcPct val="0"/>
              </a:spcBef>
              <a:spcAft>
                <a:spcPct val="35000"/>
              </a:spcAft>
            </a:pPr>
            <a:endParaRPr lang="pt-BR" sz="200">
              <a:solidFill>
                <a:schemeClr val="bg1"/>
              </a:solidFill>
            </a:endParaRPr>
          </a:p>
        </p:txBody>
      </p:sp>
      <p:sp>
        <p:nvSpPr>
          <p:cNvPr id="78" name="Retângulo Arredondado 77" descr="elemento decorativo">
            <a:extLst>
              <a:ext uri="{FF2B5EF4-FFF2-40B4-BE49-F238E27FC236}">
                <a16:creationId xmlns:a16="http://schemas.microsoft.com/office/drawing/2014/main" id="{EDFF40B5-1A93-4EDA-B68E-1A9D8E19D605}"/>
              </a:ext>
            </a:extLst>
          </p:cNvPr>
          <p:cNvSpPr/>
          <p:nvPr/>
        </p:nvSpPr>
        <p:spPr>
          <a:xfrm>
            <a:off x="2283658" y="11110229"/>
            <a:ext cx="221310" cy="191208"/>
          </a:xfrm>
          <a:prstGeom prst="roundRect">
            <a:avLst/>
          </a:prstGeom>
          <a:solidFill>
            <a:srgbClr val="04A9FC"/>
          </a:solidFill>
          <a:ln>
            <a:noFill/>
          </a:ln>
          <a:effectLst/>
          <a:scene3d>
            <a:camera prst="orthographicFront"/>
            <a:lightRig rig="brightRoom" dir="t"/>
          </a:scene3d>
          <a:sp3d extrusionH="1270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36" tIns="1959" rIns="7836" bIns="1959" numCol="1" spcCol="1270" rtlCol="0" anchor="ctr" anchorCtr="0">
            <a:noAutofit/>
            <a:flatTx/>
          </a:bodyPr>
          <a:lstStyle/>
          <a:p>
            <a:pPr algn="ctr" defTabSz="137117">
              <a:spcBef>
                <a:spcPct val="0"/>
              </a:spcBef>
              <a:spcAft>
                <a:spcPct val="35000"/>
              </a:spcAft>
            </a:pPr>
            <a:endParaRPr lang="pt-BR" sz="200">
              <a:solidFill>
                <a:schemeClr val="bg1"/>
              </a:solidFill>
            </a:endParaRPr>
          </a:p>
        </p:txBody>
      </p:sp>
      <p:sp>
        <p:nvSpPr>
          <p:cNvPr id="79" name="Retângulo Arredondado 78" descr="elemento decorativo">
            <a:extLst>
              <a:ext uri="{FF2B5EF4-FFF2-40B4-BE49-F238E27FC236}">
                <a16:creationId xmlns:a16="http://schemas.microsoft.com/office/drawing/2014/main" id="{BA1E13D3-E68D-46A4-A4EA-68F8BB9B8BDA}"/>
              </a:ext>
            </a:extLst>
          </p:cNvPr>
          <p:cNvSpPr/>
          <p:nvPr/>
        </p:nvSpPr>
        <p:spPr>
          <a:xfrm>
            <a:off x="2504968" y="11038847"/>
            <a:ext cx="1222568" cy="344280"/>
          </a:xfrm>
          <a:prstGeom prst="round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9" tIns="0" rIns="1959" bIns="0" numCol="1" spcCol="1270" rtlCol="0" anchor="ctr" anchorCtr="0">
            <a:noAutofit/>
            <a:flatTx/>
          </a:bodyPr>
          <a:lstStyle/>
          <a:p>
            <a:pPr defTabSz="137117">
              <a:spcBef>
                <a:spcPct val="0"/>
              </a:spcBef>
              <a:spcAft>
                <a:spcPct val="35000"/>
              </a:spcAft>
            </a:pPr>
            <a:r>
              <a:rPr lang="pt-BR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Órgãos </a:t>
            </a:r>
            <a:r>
              <a:rPr lang="pt-BR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Colegiados</a:t>
            </a:r>
            <a:endParaRPr lang="pt-BR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tângulo 79" descr="elemento decorativo">
            <a:extLst>
              <a:ext uri="{FF2B5EF4-FFF2-40B4-BE49-F238E27FC236}">
                <a16:creationId xmlns:a16="http://schemas.microsoft.com/office/drawing/2014/main" id="{DBD7CA8D-3635-4C1A-A9A1-D1053B519FF7}"/>
              </a:ext>
            </a:extLst>
          </p:cNvPr>
          <p:cNvSpPr/>
          <p:nvPr/>
        </p:nvSpPr>
        <p:spPr>
          <a:xfrm>
            <a:off x="4124400" y="11038558"/>
            <a:ext cx="1466967" cy="32397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9" tIns="0" rIns="1959" bIns="0" numCol="1" spcCol="1270" rtlCol="0" anchor="ctr" anchorCtr="0">
            <a:noAutofit/>
            <a:flatTx/>
          </a:bodyPr>
          <a:lstStyle/>
          <a:p>
            <a:pPr defTabSz="137117">
              <a:spcBef>
                <a:spcPct val="0"/>
              </a:spcBef>
              <a:spcAft>
                <a:spcPct val="35000"/>
              </a:spcAft>
            </a:pPr>
            <a:r>
              <a:rPr lang="pt-B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 Administrativa</a:t>
            </a:r>
            <a:endParaRPr lang="pt-B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tângulo 80" descr="elemento decorativo">
            <a:extLst>
              <a:ext uri="{FF2B5EF4-FFF2-40B4-BE49-F238E27FC236}">
                <a16:creationId xmlns:a16="http://schemas.microsoft.com/office/drawing/2014/main" id="{3A779433-1A34-4B86-ADEE-BBB2F01C2FDA}"/>
              </a:ext>
            </a:extLst>
          </p:cNvPr>
          <p:cNvSpPr/>
          <p:nvPr/>
        </p:nvSpPr>
        <p:spPr>
          <a:xfrm>
            <a:off x="-750251" y="7617320"/>
            <a:ext cx="215724" cy="37019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9" tIns="0" rIns="1959" bIns="0" numCol="1" spcCol="1270" rtlCol="0" anchor="ctr" anchorCtr="0">
            <a:noAutofit/>
            <a:flatTx/>
          </a:bodyPr>
          <a:lstStyle/>
          <a:p>
            <a:pPr defTabSz="137117">
              <a:spcBef>
                <a:spcPct val="0"/>
              </a:spcBef>
              <a:spcAft>
                <a:spcPct val="35000"/>
              </a:spcAft>
            </a:pPr>
            <a:endParaRPr lang="pt-BR" sz="240" dirty="0">
              <a:solidFill>
                <a:schemeClr val="tx1"/>
              </a:solidFill>
            </a:endParaRPr>
          </a:p>
        </p:txBody>
      </p:sp>
      <p:sp>
        <p:nvSpPr>
          <p:cNvPr id="32" name="Retângulo Arredondado 31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1774931" y="5793341"/>
            <a:ext cx="2772000" cy="612000"/>
          </a:xfrm>
          <a:prstGeom prst="roundRect">
            <a:avLst/>
          </a:prstGeom>
          <a:solidFill>
            <a:srgbClr val="336ECD"/>
          </a:solidFill>
          <a:ln w="31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680" tIns="1959" rIns="24680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Jurídico</a:t>
            </a:r>
          </a:p>
        </p:txBody>
      </p:sp>
      <p:sp>
        <p:nvSpPr>
          <p:cNvPr id="34" name="Retângulo Arredondado 33">
            <a:extLst>
              <a:ext uri="{FF2B5EF4-FFF2-40B4-BE49-F238E27FC236}">
                <a16:creationId xmlns:a16="http://schemas.microsoft.com/office/drawing/2014/main" id="{D40A1091-7963-4FCA-B6AC-CF2BAC353AB4}"/>
              </a:ext>
            </a:extLst>
          </p:cNvPr>
          <p:cNvSpPr/>
          <p:nvPr/>
        </p:nvSpPr>
        <p:spPr>
          <a:xfrm>
            <a:off x="5322376" y="7467264"/>
            <a:ext cx="2772000" cy="612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Diretoria Previdenciária</a:t>
            </a:r>
          </a:p>
        </p:txBody>
      </p:sp>
      <p:sp>
        <p:nvSpPr>
          <p:cNvPr id="36" name="Retângulo Arredondado 35">
            <a:extLst>
              <a:ext uri="{FF2B5EF4-FFF2-40B4-BE49-F238E27FC236}">
                <a16:creationId xmlns:a16="http://schemas.microsoft.com/office/drawing/2014/main" id="{7680BFC0-C377-43B7-B23F-4331CD268525}"/>
              </a:ext>
            </a:extLst>
          </p:cNvPr>
          <p:cNvSpPr/>
          <p:nvPr/>
        </p:nvSpPr>
        <p:spPr>
          <a:xfrm>
            <a:off x="5322376" y="5794378"/>
            <a:ext cx="2772000" cy="612000"/>
          </a:xfrm>
          <a:prstGeom prst="roundRect">
            <a:avLst/>
          </a:prstGeom>
          <a:solidFill>
            <a:srgbClr val="336ECD"/>
          </a:solidFill>
          <a:ln w="31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680" tIns="1959" rIns="24680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Controladoria</a:t>
            </a:r>
          </a:p>
        </p:txBody>
      </p:sp>
      <p:sp>
        <p:nvSpPr>
          <p:cNvPr id="48" name="Retângulo Arredondado 47">
            <a:extLst>
              <a:ext uri="{FF2B5EF4-FFF2-40B4-BE49-F238E27FC236}">
                <a16:creationId xmlns:a16="http://schemas.microsoft.com/office/drawing/2014/main" id="{8D3BF366-C6D6-4588-8DC7-E9D4BF741B5D}"/>
              </a:ext>
            </a:extLst>
          </p:cNvPr>
          <p:cNvSpPr/>
          <p:nvPr/>
        </p:nvSpPr>
        <p:spPr>
          <a:xfrm>
            <a:off x="1799999" y="3083621"/>
            <a:ext cx="2772000" cy="612000"/>
          </a:xfrm>
          <a:prstGeom prst="roundRect">
            <a:avLst/>
          </a:prstGeom>
          <a:solidFill>
            <a:srgbClr val="04A9FC"/>
          </a:solidFill>
          <a:ln w="127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59" tIns="1959" rIns="1959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 Fiscal</a:t>
            </a:r>
          </a:p>
        </p:txBody>
      </p:sp>
      <p:cxnSp>
        <p:nvCxnSpPr>
          <p:cNvPr id="3" name="Conector Reto 2" descr="elemento decorativo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-823886" y="6683543"/>
            <a:ext cx="0" cy="10552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 descr="elemento decorativo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/>
          <p:nvPr/>
        </p:nvCxnSpPr>
        <p:spPr>
          <a:xfrm>
            <a:off x="10135843" y="6683543"/>
            <a:ext cx="0" cy="10552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elemento decorativo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-843496" y="6449750"/>
            <a:ext cx="39218" cy="2946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617"/>
          </a:p>
        </p:txBody>
      </p:sp>
      <p:sp>
        <p:nvSpPr>
          <p:cNvPr id="94" name="Oval 93" descr="elemento decorativo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710239" y="6449750"/>
            <a:ext cx="39218" cy="2946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617"/>
          </a:p>
        </p:txBody>
      </p:sp>
      <p:sp>
        <p:nvSpPr>
          <p:cNvPr id="18" name="Retângulo Arredondado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3544258" y="2034700"/>
            <a:ext cx="2772000" cy="612000"/>
          </a:xfrm>
          <a:prstGeom prst="roundRect">
            <a:avLst/>
          </a:prstGeom>
          <a:solidFill>
            <a:srgbClr val="04A9FC"/>
          </a:solidFill>
          <a:ln w="127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59" tIns="1959" rIns="1959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 Municipal de Previdência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938271" y="5959897"/>
            <a:ext cx="29465" cy="29465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617"/>
          </a:p>
        </p:txBody>
      </p:sp>
      <p:sp>
        <p:nvSpPr>
          <p:cNvPr id="88" name="Retângulo Arredondado 87">
            <a:extLst>
              <a:ext uri="{FF2B5EF4-FFF2-40B4-BE49-F238E27FC236}">
                <a16:creationId xmlns:a16="http://schemas.microsoft.com/office/drawing/2014/main" id="{8D3BF366-C6D6-4588-8DC7-E9D4BF741B5D}"/>
              </a:ext>
            </a:extLst>
          </p:cNvPr>
          <p:cNvSpPr/>
          <p:nvPr/>
        </p:nvSpPr>
        <p:spPr>
          <a:xfrm>
            <a:off x="5322376" y="3078277"/>
            <a:ext cx="2772000" cy="612000"/>
          </a:xfrm>
          <a:prstGeom prst="roundRect">
            <a:avLst/>
          </a:prstGeom>
          <a:solidFill>
            <a:srgbClr val="04A9FC"/>
          </a:solidFill>
          <a:ln w="127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59" tIns="1959" rIns="1959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Comitê de Investimentos</a:t>
            </a:r>
          </a:p>
        </p:txBody>
      </p:sp>
      <p:sp>
        <p:nvSpPr>
          <p:cNvPr id="93" name="Retângulo Arredondado 92">
            <a:extLst>
              <a:ext uri="{FF2B5EF4-FFF2-40B4-BE49-F238E27FC236}">
                <a16:creationId xmlns:a16="http://schemas.microsoft.com/office/drawing/2014/main" id="{8D3BF366-C6D6-4588-8DC7-E9D4BF741B5D}"/>
              </a:ext>
            </a:extLst>
          </p:cNvPr>
          <p:cNvSpPr/>
          <p:nvPr/>
        </p:nvSpPr>
        <p:spPr>
          <a:xfrm>
            <a:off x="3544258" y="4085985"/>
            <a:ext cx="2772000" cy="612000"/>
          </a:xfrm>
          <a:prstGeom prst="roundRect">
            <a:avLst/>
          </a:prstGeom>
          <a:solidFill>
            <a:srgbClr val="336ECD"/>
          </a:solidFill>
          <a:ln w="127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59" tIns="1959" rIns="1959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Presidência</a:t>
            </a:r>
          </a:p>
        </p:txBody>
      </p:sp>
      <p:sp>
        <p:nvSpPr>
          <p:cNvPr id="116" name="Retângulo Arredondado 115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6053024" y="6621385"/>
            <a:ext cx="1332000" cy="360000"/>
          </a:xfrm>
          <a:prstGeom prst="roundRect">
            <a:avLst/>
          </a:prstGeom>
          <a:solidFill>
            <a:srgbClr val="336ECD"/>
          </a:solidFill>
          <a:ln w="31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680" tIns="1959" rIns="24680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Ouvidoria</a:t>
            </a:r>
          </a:p>
        </p:txBody>
      </p:sp>
      <p:sp>
        <p:nvSpPr>
          <p:cNvPr id="121" name="Retângulo Arredondado 120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1784252" y="8288597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Patrimônio        Almoxarifado</a:t>
            </a:r>
          </a:p>
        </p:txBody>
      </p:sp>
      <p:sp>
        <p:nvSpPr>
          <p:cNvPr id="122" name="Retângulo Arredondado 121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3415381" y="8291986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Contabilidade</a:t>
            </a:r>
            <a:endParaRPr lang="pt-BR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Retângulo Arredondado 122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1784585" y="8847674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endParaRPr lang="pt-BR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tângulo Arredondado 123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3415381" y="8847674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Humanos</a:t>
            </a:r>
          </a:p>
        </p:txBody>
      </p:sp>
      <p:sp>
        <p:nvSpPr>
          <p:cNvPr id="125" name="Retângulo Arredondado 124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1784252" y="9441274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Compras e Licitação</a:t>
            </a:r>
          </a:p>
        </p:txBody>
      </p:sp>
      <p:sp>
        <p:nvSpPr>
          <p:cNvPr id="126" name="Retângulo Arredondado 125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3409362" y="9442173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1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Tesouraria</a:t>
            </a:r>
          </a:p>
        </p:txBody>
      </p:sp>
      <p:cxnSp>
        <p:nvCxnSpPr>
          <p:cNvPr id="106" name="Conector reto 105"/>
          <p:cNvCxnSpPr/>
          <p:nvPr/>
        </p:nvCxnSpPr>
        <p:spPr>
          <a:xfrm>
            <a:off x="3247444" y="8068463"/>
            <a:ext cx="7301" cy="15528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Conector reto 109"/>
          <p:cNvCxnSpPr/>
          <p:nvPr/>
        </p:nvCxnSpPr>
        <p:spPr>
          <a:xfrm>
            <a:off x="4541494" y="7725756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Retângulo Arredondado 152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6870648" y="8283470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1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Benefícios</a:t>
            </a:r>
          </a:p>
        </p:txBody>
      </p:sp>
      <p:sp>
        <p:nvSpPr>
          <p:cNvPr id="154" name="Retângulo Arredondado 153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6868699" y="8847674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1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Perícia Médica</a:t>
            </a:r>
          </a:p>
        </p:txBody>
      </p:sp>
      <p:sp>
        <p:nvSpPr>
          <p:cNvPr id="155" name="Retângulo Arredondado 154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6868699" y="9441274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COMPREV</a:t>
            </a:r>
            <a:endParaRPr lang="pt-BR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Quadro 25"/>
          <p:cNvSpPr/>
          <p:nvPr/>
        </p:nvSpPr>
        <p:spPr>
          <a:xfrm>
            <a:off x="516835" y="298174"/>
            <a:ext cx="9144000" cy="12503426"/>
          </a:xfrm>
          <a:prstGeom prst="frame">
            <a:avLst>
              <a:gd name="adj1" fmla="val 231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1343" tIns="15672" rIns="31343" bIns="1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617">
              <a:solidFill>
                <a:schemeClr val="tx1"/>
              </a:solidFill>
            </a:endParaRPr>
          </a:p>
        </p:txBody>
      </p:sp>
      <p:cxnSp>
        <p:nvCxnSpPr>
          <p:cNvPr id="111" name="Conector reto 110"/>
          <p:cNvCxnSpPr/>
          <p:nvPr/>
        </p:nvCxnSpPr>
        <p:spPr>
          <a:xfrm>
            <a:off x="4514228" y="745170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to 178"/>
          <p:cNvCxnSpPr>
            <a:endCxn id="34" idx="1"/>
          </p:cNvCxnSpPr>
          <p:nvPr/>
        </p:nvCxnSpPr>
        <p:spPr>
          <a:xfrm>
            <a:off x="4546931" y="7763710"/>
            <a:ext cx="775445" cy="9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Conector reto 180"/>
          <p:cNvCxnSpPr>
            <a:stCxn id="122" idx="1"/>
            <a:endCxn id="121" idx="3"/>
          </p:cNvCxnSpPr>
          <p:nvPr/>
        </p:nvCxnSpPr>
        <p:spPr>
          <a:xfrm flipH="1" flipV="1">
            <a:off x="3116252" y="8468597"/>
            <a:ext cx="299129" cy="3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 reto 181"/>
          <p:cNvCxnSpPr>
            <a:stCxn id="124" idx="1"/>
            <a:endCxn id="123" idx="3"/>
          </p:cNvCxnSpPr>
          <p:nvPr/>
        </p:nvCxnSpPr>
        <p:spPr>
          <a:xfrm flipH="1">
            <a:off x="3116585" y="9027674"/>
            <a:ext cx="2987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to 182"/>
          <p:cNvCxnSpPr>
            <a:stCxn id="126" idx="1"/>
            <a:endCxn id="125" idx="3"/>
          </p:cNvCxnSpPr>
          <p:nvPr/>
        </p:nvCxnSpPr>
        <p:spPr>
          <a:xfrm flipH="1" flipV="1">
            <a:off x="3116252" y="9621274"/>
            <a:ext cx="293110" cy="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to 271"/>
          <p:cNvCxnSpPr/>
          <p:nvPr/>
        </p:nvCxnSpPr>
        <p:spPr>
          <a:xfrm flipH="1" flipV="1">
            <a:off x="6631085" y="8079266"/>
            <a:ext cx="6247" cy="154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to 280"/>
          <p:cNvCxnSpPr>
            <a:endCxn id="153" idx="1"/>
          </p:cNvCxnSpPr>
          <p:nvPr/>
        </p:nvCxnSpPr>
        <p:spPr>
          <a:xfrm>
            <a:off x="6641717" y="8463470"/>
            <a:ext cx="2289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to 281"/>
          <p:cNvCxnSpPr>
            <a:endCxn id="154" idx="1"/>
          </p:cNvCxnSpPr>
          <p:nvPr/>
        </p:nvCxnSpPr>
        <p:spPr>
          <a:xfrm flipV="1">
            <a:off x="6637332" y="9027674"/>
            <a:ext cx="231367" cy="2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to 282"/>
          <p:cNvCxnSpPr>
            <a:endCxn id="155" idx="1"/>
          </p:cNvCxnSpPr>
          <p:nvPr/>
        </p:nvCxnSpPr>
        <p:spPr>
          <a:xfrm>
            <a:off x="6637332" y="9621274"/>
            <a:ext cx="231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to 284"/>
          <p:cNvCxnSpPr/>
          <p:nvPr/>
        </p:nvCxnSpPr>
        <p:spPr>
          <a:xfrm flipV="1">
            <a:off x="4571999" y="3384277"/>
            <a:ext cx="750377" cy="5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to 286"/>
          <p:cNvCxnSpPr>
            <a:stCxn id="93" idx="0"/>
            <a:endCxn id="18" idx="2"/>
          </p:cNvCxnSpPr>
          <p:nvPr/>
        </p:nvCxnSpPr>
        <p:spPr>
          <a:xfrm flipV="1">
            <a:off x="4930258" y="2646700"/>
            <a:ext cx="0" cy="1439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to 95"/>
          <p:cNvCxnSpPr/>
          <p:nvPr/>
        </p:nvCxnSpPr>
        <p:spPr>
          <a:xfrm>
            <a:off x="6708376" y="6406378"/>
            <a:ext cx="0" cy="207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ângulo Arredondado 59">
            <a:extLst>
              <a:ext uri="{FF2B5EF4-FFF2-40B4-BE49-F238E27FC236}">
                <a16:creationId xmlns:a16="http://schemas.microsoft.com/office/drawing/2014/main" id="{8D3BF366-C6D6-4588-8DC7-E9D4BF741B5D}"/>
              </a:ext>
            </a:extLst>
          </p:cNvPr>
          <p:cNvSpPr/>
          <p:nvPr/>
        </p:nvSpPr>
        <p:spPr>
          <a:xfrm>
            <a:off x="5230711" y="4908660"/>
            <a:ext cx="1332000" cy="360000"/>
          </a:xfrm>
          <a:prstGeom prst="roundRect">
            <a:avLst/>
          </a:prstGeom>
          <a:solidFill>
            <a:srgbClr val="336ECD"/>
          </a:solidFill>
          <a:ln w="127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59" tIns="1959" rIns="1959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endParaRPr lang="pt-BR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Conector reto 62"/>
          <p:cNvCxnSpPr/>
          <p:nvPr/>
        </p:nvCxnSpPr>
        <p:spPr>
          <a:xfrm>
            <a:off x="4546931" y="6099341"/>
            <a:ext cx="775445" cy="10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endCxn id="60" idx="0"/>
          </p:cNvCxnSpPr>
          <p:nvPr/>
        </p:nvCxnSpPr>
        <p:spPr>
          <a:xfrm>
            <a:off x="5895975" y="4696355"/>
            <a:ext cx="736" cy="2123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to 103"/>
          <p:cNvCxnSpPr/>
          <p:nvPr/>
        </p:nvCxnSpPr>
        <p:spPr>
          <a:xfrm flipH="1" flipV="1">
            <a:off x="4967736" y="5863090"/>
            <a:ext cx="18264" cy="7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 reto 187"/>
          <p:cNvCxnSpPr>
            <a:stCxn id="93" idx="2"/>
            <a:endCxn id="133" idx="2"/>
          </p:cNvCxnSpPr>
          <p:nvPr/>
        </p:nvCxnSpPr>
        <p:spPr>
          <a:xfrm>
            <a:off x="4930258" y="4697985"/>
            <a:ext cx="778" cy="30644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94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Imagem 132" descr="Sombra de fundo">
            <a:extLst>
              <a:ext uri="{FF2B5EF4-FFF2-40B4-BE49-F238E27FC236}">
                <a16:creationId xmlns:a16="http://schemas.microsoft.com/office/drawing/2014/main" id="{4DE6FB9F-89C3-4149-9C4B-8BA9F5CDA2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2841489" y="7762463"/>
            <a:ext cx="4179094" cy="45719"/>
          </a:xfrm>
          <a:prstGeom prst="rect">
            <a:avLst/>
          </a:prstGeom>
        </p:spPr>
      </p:pic>
      <p:pic>
        <p:nvPicPr>
          <p:cNvPr id="118" name="Imagem 117" descr="Próximo da sombra da base">
            <a:extLst>
              <a:ext uri="{FF2B5EF4-FFF2-40B4-BE49-F238E27FC236}">
                <a16:creationId xmlns:a16="http://schemas.microsoft.com/office/drawing/2014/main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93860" y="7228556"/>
            <a:ext cx="1136192" cy="326492"/>
          </a:xfrm>
          <a:prstGeom prst="rect">
            <a:avLst/>
          </a:prstGeom>
        </p:spPr>
      </p:pic>
      <p:pic>
        <p:nvPicPr>
          <p:cNvPr id="16" name="Imagem 15" descr="Próximo da sombra da base">
            <a:extLst>
              <a:ext uri="{FF2B5EF4-FFF2-40B4-BE49-F238E27FC236}">
                <a16:creationId xmlns:a16="http://schemas.microsoft.com/office/drawing/2014/main" id="{0A57B658-F220-4FEC-8A15-072CE739D0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94391" y="7228556"/>
            <a:ext cx="1136192" cy="326492"/>
          </a:xfrm>
          <a:prstGeom prst="rect">
            <a:avLst/>
          </a:prstGeom>
        </p:spPr>
      </p:pic>
      <p:sp>
        <p:nvSpPr>
          <p:cNvPr id="55" name="Retângulo Arredondado 54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2504968" y="5870545"/>
            <a:ext cx="2047468" cy="612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Diretoria Administrativa Financeira</a:t>
            </a:r>
          </a:p>
        </p:txBody>
      </p:sp>
      <p:sp>
        <p:nvSpPr>
          <p:cNvPr id="4" name="Título 3" descr="elemento decorativo"/>
          <p:cNvSpPr>
            <a:spLocks noGrp="1"/>
          </p:cNvSpPr>
          <p:nvPr>
            <p:ph type="title"/>
          </p:nvPr>
        </p:nvSpPr>
        <p:spPr>
          <a:xfrm>
            <a:off x="1628775" y="908274"/>
            <a:ext cx="6800850" cy="584430"/>
          </a:xfrm>
        </p:spPr>
        <p:txBody>
          <a:bodyPr rtlCol="0" anchor="ctr" anchorCtr="1">
            <a:noAutofit/>
          </a:bodyPr>
          <a:lstStyle/>
          <a:p>
            <a:pPr algn="ctr" rtl="0"/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ESTRUTURA ORGANIZACIONAL DO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IPREV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Mariana</a:t>
            </a:r>
          </a:p>
        </p:txBody>
      </p:sp>
      <p:sp>
        <p:nvSpPr>
          <p:cNvPr id="77" name="Retângulo Arredondado 76" descr="elemento decorativo">
            <a:extLst>
              <a:ext uri="{FF2B5EF4-FFF2-40B4-BE49-F238E27FC236}">
                <a16:creationId xmlns:a16="http://schemas.microsoft.com/office/drawing/2014/main" id="{4F529341-8FA5-47B2-9E15-194CDF1D9DDA}"/>
              </a:ext>
            </a:extLst>
          </p:cNvPr>
          <p:cNvSpPr/>
          <p:nvPr/>
        </p:nvSpPr>
        <p:spPr>
          <a:xfrm>
            <a:off x="3168614" y="7983230"/>
            <a:ext cx="195803" cy="180629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  <a:scene3d>
            <a:camera prst="orthographicFront"/>
            <a:lightRig rig="brightRoom" dir="t"/>
          </a:scene3d>
          <a:sp3d extrusionH="1270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36" tIns="1959" rIns="7836" bIns="1959" numCol="1" spcCol="1270" rtlCol="0" anchor="ctr" anchorCtr="0">
            <a:noAutofit/>
            <a:flatTx/>
          </a:bodyPr>
          <a:lstStyle/>
          <a:p>
            <a:pPr algn="ctr" defTabSz="137117">
              <a:spcBef>
                <a:spcPct val="0"/>
              </a:spcBef>
              <a:spcAft>
                <a:spcPct val="35000"/>
              </a:spcAft>
            </a:pPr>
            <a:endParaRPr lang="pt-BR" sz="200">
              <a:solidFill>
                <a:schemeClr val="bg1"/>
              </a:solidFill>
            </a:endParaRPr>
          </a:p>
        </p:txBody>
      </p:sp>
      <p:sp>
        <p:nvSpPr>
          <p:cNvPr id="78" name="Retângulo Arredondado 77" descr="elemento decorativo">
            <a:extLst>
              <a:ext uri="{FF2B5EF4-FFF2-40B4-BE49-F238E27FC236}">
                <a16:creationId xmlns:a16="http://schemas.microsoft.com/office/drawing/2014/main" id="{EDFF40B5-1A93-4EDA-B68E-1A9D8E19D605}"/>
              </a:ext>
            </a:extLst>
          </p:cNvPr>
          <p:cNvSpPr/>
          <p:nvPr/>
        </p:nvSpPr>
        <p:spPr>
          <a:xfrm>
            <a:off x="1518120" y="7972651"/>
            <a:ext cx="221310" cy="191208"/>
          </a:xfrm>
          <a:prstGeom prst="roundRect">
            <a:avLst/>
          </a:prstGeom>
          <a:solidFill>
            <a:srgbClr val="04A9FC"/>
          </a:solidFill>
          <a:ln>
            <a:noFill/>
          </a:ln>
          <a:effectLst/>
          <a:scene3d>
            <a:camera prst="orthographicFront"/>
            <a:lightRig rig="brightRoom" dir="t"/>
          </a:scene3d>
          <a:sp3d extrusionH="1270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36" tIns="1959" rIns="7836" bIns="1959" numCol="1" spcCol="1270" rtlCol="0" anchor="ctr" anchorCtr="0">
            <a:noAutofit/>
            <a:flatTx/>
          </a:bodyPr>
          <a:lstStyle/>
          <a:p>
            <a:pPr algn="ctr" defTabSz="137117">
              <a:spcBef>
                <a:spcPct val="0"/>
              </a:spcBef>
              <a:spcAft>
                <a:spcPct val="35000"/>
              </a:spcAft>
            </a:pPr>
            <a:endParaRPr lang="pt-BR" sz="200">
              <a:solidFill>
                <a:schemeClr val="bg1"/>
              </a:solidFill>
            </a:endParaRPr>
          </a:p>
        </p:txBody>
      </p:sp>
      <p:sp>
        <p:nvSpPr>
          <p:cNvPr id="79" name="Retângulo Arredondado 78" descr="elemento decorativo">
            <a:extLst>
              <a:ext uri="{FF2B5EF4-FFF2-40B4-BE49-F238E27FC236}">
                <a16:creationId xmlns:a16="http://schemas.microsoft.com/office/drawing/2014/main" id="{BA1E13D3-E68D-46A4-A4EA-68F8BB9B8BDA}"/>
              </a:ext>
            </a:extLst>
          </p:cNvPr>
          <p:cNvSpPr/>
          <p:nvPr/>
        </p:nvSpPr>
        <p:spPr>
          <a:xfrm>
            <a:off x="1733427" y="7896115"/>
            <a:ext cx="1222568" cy="344280"/>
          </a:xfrm>
          <a:prstGeom prst="round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9" tIns="0" rIns="1959" bIns="0" numCol="1" spcCol="1270" rtlCol="0" anchor="ctr" anchorCtr="0">
            <a:noAutofit/>
            <a:flatTx/>
          </a:bodyPr>
          <a:lstStyle/>
          <a:p>
            <a:pPr defTabSz="137117">
              <a:spcBef>
                <a:spcPct val="0"/>
              </a:spcBef>
              <a:spcAft>
                <a:spcPct val="35000"/>
              </a:spcAft>
            </a:pPr>
            <a:r>
              <a:rPr lang="pt-BR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Órgãos </a:t>
            </a:r>
            <a:r>
              <a:rPr lang="pt-BR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Colegiados</a:t>
            </a:r>
            <a:endParaRPr lang="pt-BR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tângulo 79" descr="elemento decorativo">
            <a:extLst>
              <a:ext uri="{FF2B5EF4-FFF2-40B4-BE49-F238E27FC236}">
                <a16:creationId xmlns:a16="http://schemas.microsoft.com/office/drawing/2014/main" id="{DBD7CA8D-3635-4C1A-A9A1-D1053B519FF7}"/>
              </a:ext>
            </a:extLst>
          </p:cNvPr>
          <p:cNvSpPr/>
          <p:nvPr/>
        </p:nvSpPr>
        <p:spPr>
          <a:xfrm>
            <a:off x="3420671" y="7909737"/>
            <a:ext cx="1466967" cy="32397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9" tIns="0" rIns="1959" bIns="0" numCol="1" spcCol="1270" rtlCol="0" anchor="ctr" anchorCtr="0">
            <a:noAutofit/>
            <a:flatTx/>
          </a:bodyPr>
          <a:lstStyle/>
          <a:p>
            <a:pPr defTabSz="137117">
              <a:spcBef>
                <a:spcPct val="0"/>
              </a:spcBef>
              <a:spcAft>
                <a:spcPct val="35000"/>
              </a:spcAft>
            </a:pPr>
            <a:r>
              <a:rPr lang="pt-B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 Administrativa</a:t>
            </a:r>
            <a:endParaRPr lang="pt-B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tângulo 80" descr="elemento decorativo">
            <a:extLst>
              <a:ext uri="{FF2B5EF4-FFF2-40B4-BE49-F238E27FC236}">
                <a16:creationId xmlns:a16="http://schemas.microsoft.com/office/drawing/2014/main" id="{3A779433-1A34-4B86-ADEE-BBB2F01C2FDA}"/>
              </a:ext>
            </a:extLst>
          </p:cNvPr>
          <p:cNvSpPr/>
          <p:nvPr/>
        </p:nvSpPr>
        <p:spPr>
          <a:xfrm>
            <a:off x="-750251" y="7617320"/>
            <a:ext cx="215724" cy="37019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/>
            <a:lightRig rig="soft" dir="t"/>
          </a:scene3d>
          <a:sp3d extrusionH="1270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9" tIns="0" rIns="1959" bIns="0" numCol="1" spcCol="1270" rtlCol="0" anchor="ctr" anchorCtr="0">
            <a:noAutofit/>
            <a:flatTx/>
          </a:bodyPr>
          <a:lstStyle/>
          <a:p>
            <a:pPr defTabSz="137117">
              <a:spcBef>
                <a:spcPct val="0"/>
              </a:spcBef>
              <a:spcAft>
                <a:spcPct val="35000"/>
              </a:spcAft>
            </a:pPr>
            <a:endParaRPr lang="pt-BR" sz="240" dirty="0">
              <a:solidFill>
                <a:schemeClr val="tx1"/>
              </a:solidFill>
            </a:endParaRPr>
          </a:p>
        </p:txBody>
      </p:sp>
      <p:sp>
        <p:nvSpPr>
          <p:cNvPr id="32" name="Retângulo Arredondado 31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3168614" y="4718629"/>
            <a:ext cx="1431807" cy="612000"/>
          </a:xfrm>
          <a:prstGeom prst="roundRect">
            <a:avLst/>
          </a:prstGeom>
          <a:solidFill>
            <a:srgbClr val="336ECD"/>
          </a:solidFill>
          <a:ln w="31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680" tIns="1959" rIns="24680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Jurídico</a:t>
            </a:r>
          </a:p>
        </p:txBody>
      </p:sp>
      <p:sp>
        <p:nvSpPr>
          <p:cNvPr id="34" name="Retângulo Arredondado 33">
            <a:extLst>
              <a:ext uri="{FF2B5EF4-FFF2-40B4-BE49-F238E27FC236}">
                <a16:creationId xmlns:a16="http://schemas.microsoft.com/office/drawing/2014/main" id="{D40A1091-7963-4FCA-B6AC-CF2BAC353AB4}"/>
              </a:ext>
            </a:extLst>
          </p:cNvPr>
          <p:cNvSpPr/>
          <p:nvPr/>
        </p:nvSpPr>
        <p:spPr>
          <a:xfrm>
            <a:off x="5333504" y="5891781"/>
            <a:ext cx="2054214" cy="612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Diretoria Previdenciária</a:t>
            </a:r>
          </a:p>
        </p:txBody>
      </p:sp>
      <p:sp>
        <p:nvSpPr>
          <p:cNvPr id="36" name="Retângulo Arredondado 35">
            <a:extLst>
              <a:ext uri="{FF2B5EF4-FFF2-40B4-BE49-F238E27FC236}">
                <a16:creationId xmlns:a16="http://schemas.microsoft.com/office/drawing/2014/main" id="{7680BFC0-C377-43B7-B23F-4331CD268525}"/>
              </a:ext>
            </a:extLst>
          </p:cNvPr>
          <p:cNvSpPr/>
          <p:nvPr/>
        </p:nvSpPr>
        <p:spPr>
          <a:xfrm>
            <a:off x="5303507" y="4723926"/>
            <a:ext cx="1414516" cy="612000"/>
          </a:xfrm>
          <a:prstGeom prst="roundRect">
            <a:avLst/>
          </a:prstGeom>
          <a:solidFill>
            <a:srgbClr val="336ECD"/>
          </a:solidFill>
          <a:ln w="31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680" tIns="1959" rIns="24680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Controladoria</a:t>
            </a:r>
          </a:p>
        </p:txBody>
      </p:sp>
      <p:sp>
        <p:nvSpPr>
          <p:cNvPr id="48" name="Retângulo Arredondado 47">
            <a:extLst>
              <a:ext uri="{FF2B5EF4-FFF2-40B4-BE49-F238E27FC236}">
                <a16:creationId xmlns:a16="http://schemas.microsoft.com/office/drawing/2014/main" id="{8D3BF366-C6D6-4588-8DC7-E9D4BF741B5D}"/>
              </a:ext>
            </a:extLst>
          </p:cNvPr>
          <p:cNvSpPr/>
          <p:nvPr/>
        </p:nvSpPr>
        <p:spPr>
          <a:xfrm>
            <a:off x="2751242" y="2796340"/>
            <a:ext cx="1689974" cy="612000"/>
          </a:xfrm>
          <a:prstGeom prst="roundRect">
            <a:avLst/>
          </a:prstGeom>
          <a:solidFill>
            <a:srgbClr val="04A9FC"/>
          </a:solidFill>
          <a:ln w="127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59" tIns="1959" rIns="1959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 Fiscal</a:t>
            </a:r>
          </a:p>
        </p:txBody>
      </p:sp>
      <p:cxnSp>
        <p:nvCxnSpPr>
          <p:cNvPr id="3" name="Conector Reto 2" descr="elemento decorativo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-823886" y="6683543"/>
            <a:ext cx="0" cy="10552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 descr="elemento decorativo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/>
          <p:nvPr/>
        </p:nvCxnSpPr>
        <p:spPr>
          <a:xfrm>
            <a:off x="10135843" y="6683543"/>
            <a:ext cx="0" cy="10552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elemento decorativo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-843496" y="6449750"/>
            <a:ext cx="39218" cy="2946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617"/>
          </a:p>
        </p:txBody>
      </p:sp>
      <p:sp>
        <p:nvSpPr>
          <p:cNvPr id="94" name="Oval 93" descr="elemento decorativo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710239" y="6449750"/>
            <a:ext cx="39218" cy="2946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617"/>
          </a:p>
        </p:txBody>
      </p:sp>
      <p:sp>
        <p:nvSpPr>
          <p:cNvPr id="18" name="Retângulo Arredondado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3544258" y="2045870"/>
            <a:ext cx="2772000" cy="612000"/>
          </a:xfrm>
          <a:prstGeom prst="roundRect">
            <a:avLst/>
          </a:prstGeom>
          <a:solidFill>
            <a:srgbClr val="04A9FC"/>
          </a:solidFill>
          <a:ln w="127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59" tIns="1959" rIns="1959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 Municipal de Previdência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938271" y="5959897"/>
            <a:ext cx="29465" cy="29465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617"/>
          </a:p>
        </p:txBody>
      </p:sp>
      <p:sp>
        <p:nvSpPr>
          <p:cNvPr id="88" name="Retângulo Arredondado 87">
            <a:extLst>
              <a:ext uri="{FF2B5EF4-FFF2-40B4-BE49-F238E27FC236}">
                <a16:creationId xmlns:a16="http://schemas.microsoft.com/office/drawing/2014/main" id="{8D3BF366-C6D6-4588-8DC7-E9D4BF741B5D}"/>
              </a:ext>
            </a:extLst>
          </p:cNvPr>
          <p:cNvSpPr/>
          <p:nvPr/>
        </p:nvSpPr>
        <p:spPr>
          <a:xfrm>
            <a:off x="5423502" y="2792417"/>
            <a:ext cx="1701228" cy="612000"/>
          </a:xfrm>
          <a:prstGeom prst="roundRect">
            <a:avLst/>
          </a:prstGeom>
          <a:solidFill>
            <a:srgbClr val="04A9FC"/>
          </a:solidFill>
          <a:ln w="127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59" tIns="1959" rIns="1959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Comitê de Investimentos</a:t>
            </a:r>
          </a:p>
        </p:txBody>
      </p:sp>
      <p:sp>
        <p:nvSpPr>
          <p:cNvPr id="93" name="Retângulo Arredondado 92">
            <a:extLst>
              <a:ext uri="{FF2B5EF4-FFF2-40B4-BE49-F238E27FC236}">
                <a16:creationId xmlns:a16="http://schemas.microsoft.com/office/drawing/2014/main" id="{8D3BF366-C6D6-4588-8DC7-E9D4BF741B5D}"/>
              </a:ext>
            </a:extLst>
          </p:cNvPr>
          <p:cNvSpPr/>
          <p:nvPr/>
        </p:nvSpPr>
        <p:spPr>
          <a:xfrm>
            <a:off x="4329294" y="3532322"/>
            <a:ext cx="1247417" cy="612000"/>
          </a:xfrm>
          <a:prstGeom prst="roundRect">
            <a:avLst/>
          </a:prstGeom>
          <a:solidFill>
            <a:srgbClr val="336ECD"/>
          </a:solidFill>
          <a:ln w="127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59" tIns="1959" rIns="1959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Presidência</a:t>
            </a:r>
          </a:p>
        </p:txBody>
      </p:sp>
      <p:sp>
        <p:nvSpPr>
          <p:cNvPr id="116" name="Retângulo Arredondado 115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6462926" y="5427010"/>
            <a:ext cx="967559" cy="360000"/>
          </a:xfrm>
          <a:prstGeom prst="roundRect">
            <a:avLst/>
          </a:prstGeom>
          <a:solidFill>
            <a:srgbClr val="336ECD"/>
          </a:solidFill>
          <a:ln w="31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680" tIns="1959" rIns="24680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Ouvidoria</a:t>
            </a:r>
          </a:p>
        </p:txBody>
      </p:sp>
      <p:sp>
        <p:nvSpPr>
          <p:cNvPr id="121" name="Retângulo Arredondado 120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2065581" y="6546945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Patrimônio        Almoxarifado</a:t>
            </a:r>
          </a:p>
        </p:txBody>
      </p:sp>
      <p:sp>
        <p:nvSpPr>
          <p:cNvPr id="122" name="Retângulo Arredondado 121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3670014" y="6547280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Contabilidade</a:t>
            </a:r>
            <a:endParaRPr lang="pt-BR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Retângulo Arredondado 122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2071499" y="6948978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endParaRPr lang="pt-BR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tângulo Arredondado 123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3670014" y="6948978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Humanos</a:t>
            </a:r>
          </a:p>
        </p:txBody>
      </p:sp>
      <p:sp>
        <p:nvSpPr>
          <p:cNvPr id="125" name="Retângulo Arredondado 124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2085242" y="7355346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Compras e Licitação</a:t>
            </a:r>
          </a:p>
        </p:txBody>
      </p:sp>
      <p:sp>
        <p:nvSpPr>
          <p:cNvPr id="126" name="Retângulo Arredondado 125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3663598" y="7356014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1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Tesouraria</a:t>
            </a:r>
          </a:p>
        </p:txBody>
      </p:sp>
      <p:cxnSp>
        <p:nvCxnSpPr>
          <p:cNvPr id="106" name="Conector reto 105"/>
          <p:cNvCxnSpPr>
            <a:stCxn id="55" idx="2"/>
          </p:cNvCxnSpPr>
          <p:nvPr/>
        </p:nvCxnSpPr>
        <p:spPr>
          <a:xfrm flipH="1">
            <a:off x="3512349" y="6482545"/>
            <a:ext cx="16353" cy="10511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Conector reto 109"/>
          <p:cNvCxnSpPr/>
          <p:nvPr/>
        </p:nvCxnSpPr>
        <p:spPr>
          <a:xfrm>
            <a:off x="4541494" y="7725756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Retângulo Arredondado 152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6328343" y="6555892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1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Benefícios</a:t>
            </a:r>
          </a:p>
        </p:txBody>
      </p:sp>
      <p:sp>
        <p:nvSpPr>
          <p:cNvPr id="154" name="Retângulo Arredondado 153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6331958" y="6960123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1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Perícia Médica</a:t>
            </a:r>
          </a:p>
        </p:txBody>
      </p:sp>
      <p:sp>
        <p:nvSpPr>
          <p:cNvPr id="155" name="Retângulo Arredondado 154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6331958" y="7355346"/>
            <a:ext cx="1332000" cy="360000"/>
          </a:xfrm>
          <a:prstGeom prst="roundRect">
            <a:avLst/>
          </a:prstGeom>
          <a:solidFill>
            <a:srgbClr val="336ECD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680" tIns="0" rIns="24680" bIns="37019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COMPREV</a:t>
            </a:r>
            <a:endParaRPr lang="pt-BR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Quadro 25"/>
          <p:cNvSpPr/>
          <p:nvPr/>
        </p:nvSpPr>
        <p:spPr>
          <a:xfrm>
            <a:off x="516835" y="298174"/>
            <a:ext cx="9144000" cy="12503426"/>
          </a:xfrm>
          <a:prstGeom prst="frame">
            <a:avLst>
              <a:gd name="adj1" fmla="val 231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1343" tIns="15672" rIns="31343" bIns="1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617">
              <a:solidFill>
                <a:schemeClr val="tx1"/>
              </a:solidFill>
            </a:endParaRPr>
          </a:p>
        </p:txBody>
      </p:sp>
      <p:cxnSp>
        <p:nvCxnSpPr>
          <p:cNvPr id="111" name="Conector reto 110"/>
          <p:cNvCxnSpPr/>
          <p:nvPr/>
        </p:nvCxnSpPr>
        <p:spPr>
          <a:xfrm>
            <a:off x="4514228" y="745170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to 178"/>
          <p:cNvCxnSpPr/>
          <p:nvPr/>
        </p:nvCxnSpPr>
        <p:spPr>
          <a:xfrm>
            <a:off x="4542535" y="6193126"/>
            <a:ext cx="775445" cy="9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Conector reto 180"/>
          <p:cNvCxnSpPr>
            <a:stCxn id="124" idx="1"/>
            <a:endCxn id="123" idx="3"/>
          </p:cNvCxnSpPr>
          <p:nvPr/>
        </p:nvCxnSpPr>
        <p:spPr>
          <a:xfrm flipH="1">
            <a:off x="3403499" y="7128978"/>
            <a:ext cx="2665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 reto 181"/>
          <p:cNvCxnSpPr>
            <a:stCxn id="126" idx="1"/>
            <a:endCxn id="125" idx="3"/>
          </p:cNvCxnSpPr>
          <p:nvPr/>
        </p:nvCxnSpPr>
        <p:spPr>
          <a:xfrm flipH="1" flipV="1">
            <a:off x="3417242" y="7535346"/>
            <a:ext cx="246356" cy="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to 182"/>
          <p:cNvCxnSpPr>
            <a:stCxn id="122" idx="1"/>
            <a:endCxn id="121" idx="3"/>
          </p:cNvCxnSpPr>
          <p:nvPr/>
        </p:nvCxnSpPr>
        <p:spPr>
          <a:xfrm flipH="1" flipV="1">
            <a:off x="3397581" y="6726945"/>
            <a:ext cx="272433" cy="3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to 271"/>
          <p:cNvCxnSpPr/>
          <p:nvPr/>
        </p:nvCxnSpPr>
        <p:spPr>
          <a:xfrm flipH="1" flipV="1">
            <a:off x="6073773" y="6498621"/>
            <a:ext cx="9169" cy="1045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to 280"/>
          <p:cNvCxnSpPr/>
          <p:nvPr/>
        </p:nvCxnSpPr>
        <p:spPr>
          <a:xfrm>
            <a:off x="6082942" y="7543661"/>
            <a:ext cx="2289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to 281"/>
          <p:cNvCxnSpPr/>
          <p:nvPr/>
        </p:nvCxnSpPr>
        <p:spPr>
          <a:xfrm flipV="1">
            <a:off x="6089078" y="7140327"/>
            <a:ext cx="231367" cy="2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to 282"/>
          <p:cNvCxnSpPr/>
          <p:nvPr/>
        </p:nvCxnSpPr>
        <p:spPr>
          <a:xfrm>
            <a:off x="6089077" y="6735892"/>
            <a:ext cx="231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to 284"/>
          <p:cNvCxnSpPr>
            <a:stCxn id="48" idx="3"/>
            <a:endCxn id="88" idx="1"/>
          </p:cNvCxnSpPr>
          <p:nvPr/>
        </p:nvCxnSpPr>
        <p:spPr>
          <a:xfrm flipV="1">
            <a:off x="4441216" y="3098417"/>
            <a:ext cx="982286" cy="39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to 286"/>
          <p:cNvCxnSpPr>
            <a:stCxn id="93" idx="0"/>
            <a:endCxn id="18" idx="2"/>
          </p:cNvCxnSpPr>
          <p:nvPr/>
        </p:nvCxnSpPr>
        <p:spPr>
          <a:xfrm flipH="1" flipV="1">
            <a:off x="4930258" y="2657870"/>
            <a:ext cx="22745" cy="874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to 95"/>
          <p:cNvCxnSpPr/>
          <p:nvPr/>
        </p:nvCxnSpPr>
        <p:spPr>
          <a:xfrm>
            <a:off x="6462926" y="5330629"/>
            <a:ext cx="0" cy="96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ângulo Arredondado 59">
            <a:extLst>
              <a:ext uri="{FF2B5EF4-FFF2-40B4-BE49-F238E27FC236}">
                <a16:creationId xmlns:a16="http://schemas.microsoft.com/office/drawing/2014/main" id="{8D3BF366-C6D6-4588-8DC7-E9D4BF741B5D}"/>
              </a:ext>
            </a:extLst>
          </p:cNvPr>
          <p:cNvSpPr/>
          <p:nvPr/>
        </p:nvSpPr>
        <p:spPr>
          <a:xfrm>
            <a:off x="3506651" y="4265780"/>
            <a:ext cx="971344" cy="360000"/>
          </a:xfrm>
          <a:prstGeom prst="roundRect">
            <a:avLst/>
          </a:prstGeom>
          <a:solidFill>
            <a:srgbClr val="336ECD"/>
          </a:solidFill>
          <a:ln w="127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59" tIns="1959" rIns="1959" bIns="18514" numCol="1" spcCol="1270" rtlCol="0" anchor="ctr" anchorCtr="0">
            <a:noAutofit/>
            <a:flatTx/>
          </a:bodyPr>
          <a:lstStyle/>
          <a:p>
            <a:pPr algn="ctr" defTabSz="13711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endParaRPr lang="pt-BR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Conector reto 62"/>
          <p:cNvCxnSpPr>
            <a:stCxn id="32" idx="3"/>
            <a:endCxn id="36" idx="1"/>
          </p:cNvCxnSpPr>
          <p:nvPr/>
        </p:nvCxnSpPr>
        <p:spPr>
          <a:xfrm>
            <a:off x="4600421" y="5024629"/>
            <a:ext cx="703086" cy="5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ector reto 74"/>
          <p:cNvCxnSpPr/>
          <p:nvPr/>
        </p:nvCxnSpPr>
        <p:spPr>
          <a:xfrm>
            <a:off x="4441216" y="4144322"/>
            <a:ext cx="0" cy="1214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to 103"/>
          <p:cNvCxnSpPr/>
          <p:nvPr/>
        </p:nvCxnSpPr>
        <p:spPr>
          <a:xfrm flipH="1" flipV="1">
            <a:off x="4967736" y="5863090"/>
            <a:ext cx="18264" cy="7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 reto 187"/>
          <p:cNvCxnSpPr>
            <a:stCxn id="93" idx="2"/>
          </p:cNvCxnSpPr>
          <p:nvPr/>
        </p:nvCxnSpPr>
        <p:spPr>
          <a:xfrm>
            <a:off x="4953003" y="4144322"/>
            <a:ext cx="14734" cy="20267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573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ograma codificado por cores" id="{D9B3718E-3CB1-46A0-8643-40F3B75DBDB4}" vid="{FF9F5FF3-CD00-46BE-BD28-BEFF1FE6E67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BE72A78-A220-4105-9D96-D17E6B611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3DCE94-57BA-4A16-A523-31294EE4F1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29D47E-B95A-4B0E-A9AB-A63E4C038A2C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6c05727-aa75-4e4a-9b5f-8a80a1165891"/>
    <ds:schemaRef ds:uri="71af3243-3dd4-4a8d-8c0d-dd76da1f02a5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Organograma Iprev Mariana- LM</Template>
  <TotalTime>0</TotalTime>
  <Words>88</Words>
  <Application>Microsoft Office PowerPoint</Application>
  <PresentationFormat>Personalizar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Celeste</vt:lpstr>
      <vt:lpstr>ESTRUTURA ORGANIZACIONAL DO IPREV Mariana</vt:lpstr>
      <vt:lpstr>ESTRUTURA ORGANIZACIONAL DO IPREV Mariana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2022-07-12T16:04:03Z</dcterms:created>
  <dcterms:modified xsi:type="dcterms:W3CDTF">2023-04-11T19:40:49Z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